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12" autoAdjust="0"/>
  </p:normalViewPr>
  <p:slideViewPr>
    <p:cSldViewPr>
      <p:cViewPr varScale="1">
        <p:scale>
          <a:sx n="105" d="100"/>
          <a:sy n="105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F17B-2FB9-4229-AA23-0A54E35C6BEE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2EBD1-17F9-4441-9178-F4C94AE7431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578" t="26367" r="17382" b="20898"/>
          <a:stretch>
            <a:fillRect/>
          </a:stretch>
        </p:blipFill>
        <p:spPr bwMode="auto">
          <a:xfrm>
            <a:off x="285720" y="857232"/>
            <a:ext cx="792961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Mount Scopus Memorial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scham005</dc:creator>
  <cp:lastModifiedBy>scham005</cp:lastModifiedBy>
  <cp:revision>1</cp:revision>
  <dcterms:created xsi:type="dcterms:W3CDTF">2010-07-29T00:29:13Z</dcterms:created>
  <dcterms:modified xsi:type="dcterms:W3CDTF">2010-07-29T00:34:45Z</dcterms:modified>
</cp:coreProperties>
</file>